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9" r:id="rId4"/>
    <p:sldId id="257" r:id="rId5"/>
    <p:sldId id="258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404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60B-491D-4B2B-81EE-22913B2D89D5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B11F-637D-4D71-BCDF-003834AA3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60B-491D-4B2B-81EE-22913B2D89D5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B11F-637D-4D71-BCDF-003834AA3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60B-491D-4B2B-81EE-22913B2D89D5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B11F-637D-4D71-BCDF-003834AA3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60B-491D-4B2B-81EE-22913B2D89D5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B11F-637D-4D71-BCDF-003834AA3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60B-491D-4B2B-81EE-22913B2D89D5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B11F-637D-4D71-BCDF-003834AA3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60B-491D-4B2B-81EE-22913B2D89D5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B11F-637D-4D71-BCDF-003834AA3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60B-491D-4B2B-81EE-22913B2D89D5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B11F-637D-4D71-BCDF-003834AA3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60B-491D-4B2B-81EE-22913B2D89D5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B11F-637D-4D71-BCDF-003834AA3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60B-491D-4B2B-81EE-22913B2D89D5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B11F-637D-4D71-BCDF-003834AA3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60B-491D-4B2B-81EE-22913B2D89D5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B11F-637D-4D71-BCDF-003834AA3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60B-491D-4B2B-81EE-22913B2D89D5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B11F-637D-4D71-BCDF-003834AA3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C60B-491D-4B2B-81EE-22913B2D89D5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0B11F-637D-4D71-BCDF-003834AA3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Ботулины-ВСЕ\_DSC4239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628800"/>
            <a:ext cx="7416824" cy="35968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Ботулины-ВСЕ\_DSC4236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24744"/>
            <a:ext cx="7900838" cy="47176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Ботулины-ВСЕ\_DSC4235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84784"/>
            <a:ext cx="6763891" cy="38493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Ботулины-ВСЕ\_DSC4231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8057877" cy="4252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Ботулины-ВСЕ\_DSC4225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28800"/>
            <a:ext cx="8180238" cy="3628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:\Ботулины-ВСЕ\_DSC4224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72816"/>
            <a:ext cx="7707238" cy="33717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G:\Ботулины-ВСЕ\_DSC4223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92697"/>
            <a:ext cx="2286632" cy="3672408"/>
          </a:xfrm>
          <a:prstGeom prst="rect">
            <a:avLst/>
          </a:prstGeom>
          <a:noFill/>
        </p:spPr>
      </p:pic>
      <p:pic>
        <p:nvPicPr>
          <p:cNvPr id="7171" name="Picture 3" descr="G:\Ботулины-ВСЕ\_DSC4222 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692696"/>
            <a:ext cx="6004738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G:\Ботулины-ВСЕ\_DSC4221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08720"/>
            <a:ext cx="5886375" cy="33031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Павел</dc:creator>
  <cp:lastModifiedBy>OrlovaOR</cp:lastModifiedBy>
  <cp:revision>4</cp:revision>
  <dcterms:created xsi:type="dcterms:W3CDTF">2012-10-22T15:03:46Z</dcterms:created>
  <dcterms:modified xsi:type="dcterms:W3CDTF">2012-10-22T16:56:14Z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381546</vt:lpwstr>
  </property>
  <property fmtid="{D5CDD505-2E9C-101B-9397-08002B2CF9AE}" pid="3" name="NXPowerLiteVersion">
    <vt:lpwstr>D3.6.2</vt:lpwstr>
  </property>
</Properties>
</file>